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533" r:id="rId3"/>
    <p:sldId id="261" r:id="rId4"/>
    <p:sldId id="774" r:id="rId5"/>
    <p:sldId id="775" r:id="rId6"/>
    <p:sldId id="776" r:id="rId7"/>
    <p:sldId id="777" r:id="rId8"/>
    <p:sldId id="781" r:id="rId9"/>
    <p:sldId id="778" r:id="rId10"/>
    <p:sldId id="782" r:id="rId11"/>
    <p:sldId id="783" r:id="rId12"/>
    <p:sldId id="784" r:id="rId13"/>
    <p:sldId id="785" r:id="rId14"/>
    <p:sldId id="786" r:id="rId15"/>
    <p:sldId id="787" r:id="rId16"/>
    <p:sldId id="788" r:id="rId17"/>
    <p:sldId id="789" r:id="rId18"/>
    <p:sldId id="885" r:id="rId19"/>
    <p:sldId id="884" r:id="rId20"/>
    <p:sldId id="886" r:id="rId21"/>
    <p:sldId id="887" r:id="rId22"/>
    <p:sldId id="773" r:id="rId23"/>
    <p:sldId id="883" r:id="rId24"/>
    <p:sldId id="38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32"/>
    <p:restoredTop sz="95897"/>
  </p:normalViewPr>
  <p:slideViewPr>
    <p:cSldViewPr snapToGrid="0" snapToObjects="1">
      <p:cViewPr varScale="1">
        <p:scale>
          <a:sx n="81" d="100"/>
          <a:sy n="81" d="100"/>
        </p:scale>
        <p:origin x="18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FCA3-8692-284B-8585-538C88E69781}" type="datetimeFigureOut">
              <a:rPr lang="de-DE" smtClean="0"/>
              <a:t>09.01.25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754BA-4971-E342-BE16-E952CFA3B9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15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CA52F-15E8-2044-BF5E-C255B056E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563153-BC29-C140-8BCE-A49FA1237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49ABEC-50FE-E149-BBBE-6287007F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3093-E83A-C547-86F7-98056C585F90}" type="datetime1">
              <a:rPr lang="de-AT" smtClean="0"/>
              <a:t>09.01.25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13D385-9D17-9F4C-814D-47618AD0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F7C493-018B-6B48-B49A-746D2A0A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09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18725-BBEB-B243-92D8-4DFDBD88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344B2F-072C-9543-94A5-53FCA06EB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F0249F-8F8E-884D-BE25-06448D87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7F1D-46C7-5E45-9996-7CD17A202F7D}" type="datetime1">
              <a:rPr lang="de-AT" smtClean="0"/>
              <a:t>09.01.25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0FCCA-910B-0C48-8E76-8782B524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F21E1C-7FBE-E841-876F-38454E4B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84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0C9E5C6-8FF2-7F41-98C2-6770F144A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15593E-E726-8C47-9DD4-6B56A3C11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8F841B-6297-1640-A88B-D1BD7E3A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8BAA-3BE4-D44F-98EC-661CF7B17A77}" type="datetime1">
              <a:rPr lang="de-AT" smtClean="0"/>
              <a:t>09.01.25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230FFA-DCB3-F64E-A3C4-40358EA2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A088D-880A-A44B-8EA8-5451FAEB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78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17E7D-31D2-2A4E-8EC3-5157DA41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F3E37-F0B3-F84B-9C42-C2935958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833E0-675C-C745-907D-2C318B01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B2CB-A836-0043-A8E0-69767BE8A345}" type="datetime1">
              <a:rPr lang="de-AT" smtClean="0"/>
              <a:t>09.01.25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DD0F7-37FF-764C-AB58-B2067366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5708F-ACF4-6347-807C-359DE581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21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4B302-046B-A14E-8B1F-CFABB7A4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F098AC-194B-684B-8282-A32E5F6F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1FDACF-E360-EF46-9EF3-8F523C28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3CAC-2433-374B-80B7-2270C5FAF0A8}" type="datetime1">
              <a:rPr lang="de-AT" smtClean="0"/>
              <a:t>09.01.25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59B6F3-9104-7442-9C84-0D24D7CB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E2BC20-B9ED-4844-B08D-C2998E26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7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966FE-E491-3F40-927D-6451E99A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21281F-0A72-4947-A178-A0CBC6B44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109A1-F643-AC44-A9A9-35E363887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C2BCAE-2AE9-DB40-A0DD-FEC541FE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F251-0767-DA49-9F69-54B401A7CF80}" type="datetime1">
              <a:rPr lang="de-AT" smtClean="0"/>
              <a:t>09.01.25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43618A-102A-AF42-82E9-E12BF006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5BFDD9-0901-9842-9DB0-A7ECB128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7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1A059-AFAC-624B-BA0B-D33EC72D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0D319A-7224-5440-884C-E468E5993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F0FA2C-5E62-2F4A-998E-7DA10EFDD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94151D-0787-5546-83B0-E3A805AC6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7B0B85E-2116-3742-A75F-B1CD18C24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A38100-0368-ED44-A744-780678D1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A0AE-97CB-AA46-9941-537EE39A3F00}" type="datetime1">
              <a:rPr lang="de-AT" smtClean="0"/>
              <a:t>09.01.25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A158002-58B4-064F-A49E-C8CB0D29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1DB3E2F-C65A-4849-BDE5-7C82B14D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94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903D9-56CF-1D43-B829-BCDA8F13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E420F0-7157-7348-ACEA-F6425A4A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1C47-213C-9A45-A2CB-2DED91172FF4}" type="datetime1">
              <a:rPr lang="de-AT" smtClean="0"/>
              <a:t>09.01.25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45B172-521C-E04A-9702-9F7DED4C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EBD09-A80A-DD4D-88CF-5E75A794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26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34F888-2786-484A-A861-80661800C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E42-4471-8A44-A1DF-63E78300EB4D}" type="datetime1">
              <a:rPr lang="de-AT" smtClean="0"/>
              <a:t>09.01.25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536B68-E1D8-C34F-8F2B-A4B72977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6A51CC-701E-EB4E-A093-A1A46DD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84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C84EA-2D92-6549-BAA0-A98288C6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67250F-A931-F949-BB89-4AC86B73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54474D-0AB4-FD40-85E2-1263E7EF3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B2DF3C-8C0E-394E-98DA-70ED6416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6B2D-DD17-9849-A920-A4D78469A1FF}" type="datetime1">
              <a:rPr lang="de-AT" smtClean="0"/>
              <a:t>09.01.25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0EA034-BB73-8847-BD45-BCC0DC4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E41E96-21DF-8B4B-BB40-5F1BC5A5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9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6261D-49F2-D745-A838-32077F0D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F51492-FA0C-CB4D-A2AC-8F7EB07B4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049CF0-DBEA-314C-8711-678A2CB03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ABA572-1FF4-9C48-927C-F38B8093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A6B9D-F0FF-0A4F-B39C-5E38274028F2}" type="datetime1">
              <a:rPr lang="de-AT" smtClean="0"/>
              <a:t>09.01.25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F34B98-7C1B-CE4C-9581-B390043A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634D9C-AEF3-BA44-9D41-DB0D457A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2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B8AE68-EC3C-6743-A65A-FC2FB63D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7CBCDD-FEB3-604C-9058-497EEC4CF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0C0A28-C227-6643-A9C3-0FBEAF55D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8A052-C3C0-F04D-A994-C5E4D9B9B9F8}" type="datetime1">
              <a:rPr lang="de-AT" smtClean="0"/>
              <a:t>09.01.25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BA3369-0020-6F40-B78E-81BE25F89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5C651-E5D3-0046-9476-4B60FBEAD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2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tguard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172927C-32C5-4241-8607-6497DE7E7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71" y="0"/>
            <a:ext cx="6864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6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76A47-AC10-7190-D552-06DAFAF3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8CEFE-4FFA-732C-13E1-0B2258CEF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DFIR-IRIS Login und API Key auslesen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94CDA3E-B3B5-6D98-EFFD-7B028A7EB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AEFA3B-6751-9ABE-E30A-50174A68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D9209A-37DB-2215-5E35-90E63634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10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7597CD-5611-1AF7-5B65-6413DF5EA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7838"/>
            <a:ext cx="7772400" cy="398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9AE89-E132-F956-81E2-1F66B3F8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925E8-C173-BD6C-06F6-E254CF52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DFIR-IRIS API Key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Wazuh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eintragen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E714EC1-52AC-DAD7-8C4F-5A304219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787092-CE11-7116-8FC7-140D41C5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E09E14-1569-4497-2F0E-969D1CFB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C41A54-4A12-021D-D5A7-D0C2AAADE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617" y="1343818"/>
            <a:ext cx="7254766" cy="50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93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1104-E3CC-8F63-76E3-6097B1D0A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311019-1CBF-F86A-C35A-A7169B99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DFIR-IRIS und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Wazuh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verbinden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1631668-86DF-FF61-FB50-94F3CAEAD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D2EE2-FE86-4663-889E-77D524FA1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B07F54-EC66-703C-96C1-A1188B5B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12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7560F0-1E23-1165-CD0F-8E7BE7F48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438" y="1164167"/>
            <a:ext cx="7365124" cy="51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3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08BF1-6E70-76F4-C7F3-36C4BB89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BB5C2-19F6-6CFF-5D6E-0D4B3C87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MISP Fix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7E5D2E5-B0DF-D9B9-9D06-195F21B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1D77F0-7190-C2E5-73D2-91540629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AB2296-DB4A-FCCC-99DD-125E6519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A77BA89-9EEC-BADB-B7C9-2716EBC2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73234"/>
            <a:ext cx="7772400" cy="411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5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16E4-F57B-AB69-5468-BA32BD37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0C07A-06A8-6750-9856-F07E8C9D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MISP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baseurl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tauschen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35EE8BC-88E4-5736-6C92-CEC32880C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72391-323A-40DD-E090-AA22ACF1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2BF159-9835-64D1-509F-57864C1E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14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59441E-5343-8708-3835-4F7E2267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916" y="1069064"/>
            <a:ext cx="7534965" cy="52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809A2-984E-0E1D-473A-34D84A9F1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1678B-13F8-C8F2-4A22-80E3D9CC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MISP fix 2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C2F7DF60-C324-CAFF-18F2-F78EAAD59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E1D88E-A345-C8B6-D32C-EA369F1E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381825-299C-A622-A6E0-02A6F811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744C75-C67B-178D-E364-7BF8EBFF8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25853"/>
            <a:ext cx="7772400" cy="543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7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882D1-106D-9191-375B-616F1F42A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8349C-86C8-4CAB-35D4-31AA49093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MISP mit Version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59EF78FE-04AB-65FD-DDF8-00B51B529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4823A9-1A56-1FAA-E06C-156970F7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1F1FD4-2F8B-C682-0B83-2DFC1F26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16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2C7D6D-80E0-70D7-6FB5-678ED30E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34" y="1055981"/>
            <a:ext cx="7534965" cy="52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43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F40ED-C07F-DBD3-4D67-88BA81ACE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EC178-7EA2-D42C-45A0-990D009E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SOC Stack läuft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 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2C72B6F-109B-0F43-1DC1-18C9CC77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FA7882-B9A7-6029-5BFB-15EABB106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2E5E93-7A3C-1200-6B70-A06AB04F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F0DEF2-AE9B-AB3D-5259-73EA15E5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76350"/>
            <a:ext cx="7772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29CF9-1E4B-2798-6A40-AB156480A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58AEB-757A-B341-7421-D56B2F27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CISO Assistent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A362C55E-D8AA-2021-BF05-1ABFE83F4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7BBA72-42D7-ED4B-690B-20002D54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CBEA3-59A1-0E30-534D-BCA38622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18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AA3D670-C5A5-B026-7B02-B6A9E15F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77793"/>
            <a:ext cx="7772400" cy="39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9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24F4-4E80-549A-206E-868B2643C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AABD0-58BA-FF8A-72E9-60D6DEB5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CISO Assistent Port + IP anpassen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645A07E-A029-398B-AEA5-8597E3B2C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B3CC37-4049-2760-C143-8840EBD5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E38963-9BCB-A7EF-D77B-4A7B9CB4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908772-1CF3-C167-EB91-CFC6856E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28" y="1422652"/>
            <a:ext cx="6702972" cy="47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9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ree ai generated computer hacker illustration">
            <a:extLst>
              <a:ext uri="{FF2B5EF4-FFF2-40B4-BE49-F238E27FC236}">
                <a16:creationId xmlns:a16="http://schemas.microsoft.com/office/drawing/2014/main" id="{81500EA5-1C31-DD09-01C4-A34077D4A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Aufbau SOC Stack Wazuh DFIR-IRIS, MISP, Shuffle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3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9702-9ECE-2C8E-6C5A-B10A9DDBF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DB2DF-978C-4CCF-94CD-9979D2BBD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CISO Assistent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456310EE-7119-EA2D-1B44-C12055E9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FBE1EB-7894-AA76-C69F-81B257AE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400D79-9F7D-C31D-7AC7-DFF9FD47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67086C-69B2-FD64-49A8-EC2D821E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79315"/>
            <a:ext cx="7772400" cy="42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8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CC11-E801-5E65-8023-5EE9D651B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0A3E45-5E46-A5DE-F2AC-B69F6B4C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compose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95FD2CA-C74E-CE48-39A3-5EE028C99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5F2A7B-2D08-5B2F-05D8-29D4AA5F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600FCE-8970-C062-131F-E6C05CFD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182D5A-4AB9-9D6B-6D03-AD62A67A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97" y="1560786"/>
            <a:ext cx="10661605" cy="30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6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4813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0" name="Picture 2" descr="Free hacker internet cybersecurity illustration">
            <a:extLst>
              <a:ext uri="{FF2B5EF4-FFF2-40B4-BE49-F238E27FC236}">
                <a16:creationId xmlns:a16="http://schemas.microsoft.com/office/drawing/2014/main" id="{23C9186E-1C17-5AC3-8F41-49137D37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Whois Security mit Passion?</a:t>
            </a:r>
          </a:p>
        </p:txBody>
      </p:sp>
      <p:sp>
        <p:nvSpPr>
          <p:cNvPr id="4813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0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/>
              <a:t>Whois</a:t>
            </a:r>
            <a:r>
              <a:rPr lang="de-DE" dirty="0"/>
              <a:t> Security mit Passion?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76C0D0F-61D0-D944-B728-68B27AC51A7D}"/>
              </a:ext>
            </a:extLst>
          </p:cNvPr>
          <p:cNvSpPr txBox="1">
            <a:spLocks/>
          </p:cNvSpPr>
          <p:nvPr/>
        </p:nvSpPr>
        <p:spPr>
          <a:xfrm>
            <a:off x="87154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53C3B8-7100-EC40-80F3-3A7B13AC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(C) Security mit Passion | Dipl.-Ing. Daniel </a:t>
            </a:r>
            <a:r>
              <a:rPr lang="de-DE" dirty="0" err="1"/>
              <a:t>Mrskos</a:t>
            </a:r>
            <a:r>
              <a:rPr lang="de-DE" dirty="0"/>
              <a:t>, </a:t>
            </a:r>
            <a:r>
              <a:rPr lang="de-DE" dirty="0" err="1"/>
              <a:t>BSc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56F696-D95D-4A47-8972-AB74261D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23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CA689D-0623-84D1-44CE-B0506597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59"/>
          <a:stretch/>
        </p:blipFill>
        <p:spPr>
          <a:xfrm>
            <a:off x="549640" y="1454690"/>
            <a:ext cx="2534037" cy="25149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A79C163-42C9-9B68-2A06-04A5B20A5A4C}"/>
              </a:ext>
            </a:extLst>
          </p:cNvPr>
          <p:cNvSpPr txBox="1"/>
          <p:nvPr/>
        </p:nvSpPr>
        <p:spPr>
          <a:xfrm>
            <a:off x="3397316" y="1604169"/>
            <a:ext cx="84420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5135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mit Passion?</a:t>
            </a:r>
          </a:p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Was soll man sich darunter vorstellen ... Nun ja mit Security mit Passion lebe ich meinen Traum. Schon mit 12 Jahren war es für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mich,ich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heiße übrigens Daniel, ein Penetration Tester, auch bekannt unter dem Namen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Ethical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Hacker, zu werden. Dabei habe ich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michüber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Abi an einer Business School und anschließend im Bachelor IT-Security und Master Information-Security der FH St. Pölten zudem entwickelt, wo ich heute stehe. Und zwar zum Penetration Tester und Ausbilder für Penetration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. Nun ja, was macht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einPenetration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Tester genau ...? Das ist relativ simpel erklärt, wir hacken mit der Erlaubnis unserer Kunden Computer-Systeme,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Apps,Websites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usw. und zeigen somit Firmen auf, wie sie angegriffen werden können und zugleich wie sie das verhindern können. Für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michist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das Penetration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seit über 9 Jahren meine größte Leidenschaft geworden und wird dies mein Leben lang bleiben.</a:t>
            </a:r>
          </a:p>
          <a:p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00" b="1" dirty="0">
                <a:solidFill>
                  <a:srgbClr val="5135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ZERTIFIZIERUNGEN</a:t>
            </a:r>
          </a:p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CSOM | CRTL | eCPTXv2 | eWPTXv2 | CCD | BTL2 | OSIR | eCTHPv2 | CRTE | CRTO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eCMAP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PNPT | eCPPTv2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eWPT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eCIR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CRTP | CARTP | PAWSP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eMAPT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eCXD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eCDFP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BTL1 (Gold) | CAPEN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eEDA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OSWP | OSCC | CNSP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Comptia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Pentest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+ | ITIL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Foundation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V3 | ICCA | CCNA | eJPTv2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Security Software (LFD121) | CAP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Checkmarx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Security Champion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A3A143F-30F5-D49F-3846-6AECA49AC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9" y="4085291"/>
            <a:ext cx="11480930" cy="21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40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drinnen, aus Holz, Tisch, Stück enthält.&#10;&#10;Automatisch generierte Beschreibung">
            <a:extLst>
              <a:ext uri="{FF2B5EF4-FFF2-40B4-BE49-F238E27FC236}">
                <a16:creationId xmlns:a16="http://schemas.microsoft.com/office/drawing/2014/main" id="{2A47DDE7-25DC-0B4B-97B0-7D2A30E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7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Thanks 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0258BCC8-7232-9A43-8BC4-7AA4B6CCA586}"/>
              </a:ext>
            </a:extLst>
          </p:cNvPr>
          <p:cNvSpPr txBox="1">
            <a:spLocks/>
          </p:cNvSpPr>
          <p:nvPr/>
        </p:nvSpPr>
        <p:spPr>
          <a:xfrm>
            <a:off x="4379976" y="5009083"/>
            <a:ext cx="6976872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sz="1700" dirty="0"/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6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TGUARD SOC Stack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64009B-E60E-6AA5-05BB-5DE3B6E5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0984"/>
            <a:ext cx="7772400" cy="38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0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89292-5375-1E48-D14A-3560C95B8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7EE27-0AE6-D8E7-D6F0-27856409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Updates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A839A83-B0EE-B917-2820-1E7032A48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F6E795-0939-8DCB-F827-AC0402AD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B74D0F-FA7C-41F9-2183-6817C213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06032D-82EA-C790-6415-0E66AA36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148" y="1122362"/>
            <a:ext cx="7191703" cy="51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A89F-1F1B-EAEA-4B0A-C96864D06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35A7A-E1EC-B5EC-7E3E-305790D3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024CB916-E56A-F3E7-D554-D14302F8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5D7E6-57CA-7517-4E0F-57C6D90E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D0978D-0CFE-0206-2FC9-FE74ADC7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2280BC5-251B-3EF5-A8AB-8A8C0D0BD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51543"/>
            <a:ext cx="7772400" cy="540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EC406-6A6E-28A9-31E9-E223951BB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0501-36C7-486F-F85E-AA6613108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downloaden und Setup starten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4984F7A-BD46-BA75-C82E-1E9C7D6E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AAB974-7B27-938B-3EF6-BC964AEA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321C9D-B6A9-D702-99D0-21EA63F1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B7702C7-4F24-BF70-C9CE-C930FF73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38" y="1018742"/>
            <a:ext cx="7302062" cy="515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5DBBA-F6E0-28AC-6CB6-6476CD4ED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56008-4AFC-B0A7-DD7D-AD12B7829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Setup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1-7 durchführen, 6 nur bei PoC)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A446FBF-709F-04C6-36F4-FA7E11371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D55CB8-08FD-7E8A-2191-AE4FC96E0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36316D-088D-9D30-AB5E-6E0E0F0F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CC1C86-9C7C-FD8C-37B0-10717F55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14" y="1295786"/>
            <a:ext cx="7160172" cy="51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5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A74DE-FB30-B60E-600A-4C00FFFB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5A635-1B37-EFC3-916A-51FC3979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DFIR-IRIS fix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08460F94-2C99-BD91-162E-8B83F5557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63CE34-1C64-4495-015F-B19ABD99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81CFC1-BC48-34E4-C166-109B4AC0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FAB531-6E57-AF3F-C9DE-71B00921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71921"/>
            <a:ext cx="7772400" cy="391415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07B4006-E5B0-EE94-5259-20DFC814006B}"/>
              </a:ext>
            </a:extLst>
          </p:cNvPr>
          <p:cNvSpPr txBox="1"/>
          <p:nvPr/>
        </p:nvSpPr>
        <p:spPr>
          <a:xfrm>
            <a:off x="2544729" y="5856789"/>
            <a:ext cx="30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https://community.tguard.org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7471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822A-447E-8D57-D550-16E17F8F3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2D402-88E9-E85E-5878-350204C2A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Zugangsdaten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609998D-AC65-AF63-1F43-67D08BB0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D2D239-1865-46ED-F1AF-8DE16DB87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A17E2B-745A-2FAD-CBA7-1E3177BC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0D4D5D-441E-098E-678E-DC981F5F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32" y="2128544"/>
            <a:ext cx="10705535" cy="36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62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713</Words>
  <Application>Microsoft Macintosh PowerPoint</Application>
  <PresentationFormat>Breitbild</PresentationFormat>
  <Paragraphs>75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Aufbau SOC Stack Wazuh DFIR-IRIS, MISP, Shuffle</vt:lpstr>
      <vt:lpstr>TGUARD SOC Stack</vt:lpstr>
      <vt:lpstr>Updates installieren</vt:lpstr>
      <vt:lpstr>Git installieren</vt:lpstr>
      <vt:lpstr>Git downloaden und Setup starten</vt:lpstr>
      <vt:lpstr>Setup (Steps 1-7 durchführen, 6 nur bei PoC)</vt:lpstr>
      <vt:lpstr>DFIR-IRIS fix</vt:lpstr>
      <vt:lpstr>Zugangsdaten</vt:lpstr>
      <vt:lpstr>DFIR-IRIS Login und API Key auslesen</vt:lpstr>
      <vt:lpstr>DFIR-IRIS API Key in Wazuh Config eintragen</vt:lpstr>
      <vt:lpstr>DFIR-IRIS und Wazuh verbinden</vt:lpstr>
      <vt:lpstr>MISP Fix</vt:lpstr>
      <vt:lpstr>MISP baseurl tauschen</vt:lpstr>
      <vt:lpstr>MISP fix 2</vt:lpstr>
      <vt:lpstr>MISP mit Version</vt:lpstr>
      <vt:lpstr>SOC Stack läuft  </vt:lpstr>
      <vt:lpstr>CISO Assistent</vt:lpstr>
      <vt:lpstr>CISO Assistent Port + IP anpassen</vt:lpstr>
      <vt:lpstr>CISO Assistent installieren</vt:lpstr>
      <vt:lpstr>Docker compose up</vt:lpstr>
      <vt:lpstr>Whois Security mit Passion?</vt:lpstr>
      <vt:lpstr>Whois Security mit Passion?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Mrskos Daniel</dc:creator>
  <cp:lastModifiedBy>daniel.mrskos</cp:lastModifiedBy>
  <cp:revision>1475</cp:revision>
  <cp:lastPrinted>2023-09-28T06:53:17Z</cp:lastPrinted>
  <dcterms:created xsi:type="dcterms:W3CDTF">2020-02-17T12:50:08Z</dcterms:created>
  <dcterms:modified xsi:type="dcterms:W3CDTF">2025-01-09T11:55:28Z</dcterms:modified>
</cp:coreProperties>
</file>